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3924" y="-102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1772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9120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353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3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3874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0498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27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7936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419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457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845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8F02E-A22E-4697-BF28-0DA77CEF98B8}" type="datetimeFigureOut">
              <a:rPr lang="ko-KR" altLang="en-US" smtClean="0"/>
              <a:t>2016-06-16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B2F1-48EE-4ACF-B270-6BAD4403CB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49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858000" cy="914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0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672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85384" cy="918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8330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56"/>
            <a:ext cx="6858000" cy="915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212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76"/>
            <a:ext cx="6858000" cy="918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51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004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84" y="-819"/>
            <a:ext cx="6885384" cy="914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263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858000" cy="918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0125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0</Words>
  <Application>Microsoft Office PowerPoint</Application>
  <PresentationFormat>화면 슬라이드 쇼(4:3)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2015-07-17T08:49:32Z</dcterms:created>
  <dcterms:modified xsi:type="dcterms:W3CDTF">2016-06-16T01:15:46Z</dcterms:modified>
</cp:coreProperties>
</file>